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95637"/>
            <a:ext cx="50577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47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95800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45664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05092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64037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95800" y="615702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45664" y="615702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05092" y="615702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164037" y="615702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366962"/>
            <a:ext cx="10991850" cy="212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38620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5800" y="2904848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311" y="3447459"/>
            <a:ext cx="1072261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9311" y="4000118"/>
            <a:ext cx="1072261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16832"/>
            <a:ext cx="114585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56792"/>
            <a:ext cx="10982325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298867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5527" y="298867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23989" y="298867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3805" y="298867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367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965527" y="367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23989" y="367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763805" y="367196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843656" y="436510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504911" y="543694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339680" y="6039850"/>
            <a:ext cx="1668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